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23"/>
  </p:notesMasterIdLst>
  <p:sldIdLst>
    <p:sldId id="256" r:id="rId2"/>
    <p:sldId id="257" r:id="rId3"/>
    <p:sldId id="258" r:id="rId4"/>
    <p:sldId id="259" r:id="rId5"/>
    <p:sldId id="260" r:id="rId6"/>
    <p:sldId id="262" r:id="rId7"/>
    <p:sldId id="261" r:id="rId8"/>
    <p:sldId id="263" r:id="rId9"/>
    <p:sldId id="264" r:id="rId10"/>
    <p:sldId id="265" r:id="rId11"/>
    <p:sldId id="267" r:id="rId12"/>
    <p:sldId id="268" r:id="rId13"/>
    <p:sldId id="269" r:id="rId14"/>
    <p:sldId id="270" r:id="rId15"/>
    <p:sldId id="271" r:id="rId16"/>
    <p:sldId id="272" r:id="rId17"/>
    <p:sldId id="273" r:id="rId18"/>
    <p:sldId id="274" r:id="rId19"/>
    <p:sldId id="275" r:id="rId20"/>
    <p:sldId id="276" r:id="rId21"/>
    <p:sldId id="26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IKNESH KT" initials="VK" lastIdx="1" clrIdx="0">
    <p:extLst>
      <p:ext uri="{19B8F6BF-5375-455C-9EA6-DF929625EA0E}">
        <p15:presenceInfo xmlns:p15="http://schemas.microsoft.com/office/powerpoint/2012/main" userId="05f7868053fa121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134845-C173-4B85-AD7E-5BD363478DD4}" v="692" dt="2022-06-14T17:02:34.071"/>
    <p1510:client id="{2D80059D-1769-49D3-A8FE-8453F05199A8}" v="126" dt="2022-06-22T16:45:11.8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6" d="100"/>
          <a:sy n="86" d="100"/>
        </p:scale>
        <p:origin x="102" y="90"/>
      </p:cViewPr>
      <p:guideLst/>
    </p:cSldViewPr>
  </p:slideViewPr>
  <p:notesTextViewPr>
    <p:cViewPr>
      <p:scale>
        <a:sx n="1" d="1"/>
        <a:sy n="1" d="1"/>
      </p:scale>
      <p:origin x="0" y="0"/>
    </p:cViewPr>
  </p:notesTextViewPr>
  <p:notesViewPr>
    <p:cSldViewPr snapToGrid="0">
      <p:cViewPr varScale="1">
        <p:scale>
          <a:sx n="52" d="100"/>
          <a:sy n="52" d="100"/>
        </p:scale>
        <p:origin x="294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F4E0A9-FCCE-4E1B-8EC0-EA9E4F552D3A}" type="datetimeFigureOut">
              <a:rPr lang="en-US" smtClean="0"/>
              <a:t>6/22/2022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EE7EBF-A2F0-4D9B-B0DF-DD875492254A}" type="slidenum">
              <a:rPr lang="en-US" smtClean="0"/>
              <a:t>‹#›</a:t>
            </a:fld>
            <a:endParaRPr lang="en-US"/>
          </a:p>
        </p:txBody>
      </p:sp>
    </p:spTree>
    <p:extLst>
      <p:ext uri="{BB962C8B-B14F-4D97-AF65-F5344CB8AC3E}">
        <p14:creationId xmlns:p14="http://schemas.microsoft.com/office/powerpoint/2010/main" val="2595772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2EE7EBF-A2F0-4D9B-B0DF-DD875492254A}" type="slidenum">
              <a:rPr lang="en-US" smtClean="0"/>
              <a:t>21</a:t>
            </a:fld>
            <a:endParaRPr lang="en-US"/>
          </a:p>
        </p:txBody>
      </p:sp>
    </p:spTree>
    <p:extLst>
      <p:ext uri="{BB962C8B-B14F-4D97-AF65-F5344CB8AC3E}">
        <p14:creationId xmlns:p14="http://schemas.microsoft.com/office/powerpoint/2010/main" val="3530868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CC61D-E313-49AB-8C69-C523606AA5F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B695899-87D1-40B0-908B-E6A1C6FE51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1964EF-01D0-4068-AAE7-176BDED30137}"/>
              </a:ext>
            </a:extLst>
          </p:cNvPr>
          <p:cNvSpPr>
            <a:spLocks noGrp="1"/>
          </p:cNvSpPr>
          <p:nvPr>
            <p:ph type="dt" sz="half" idx="10"/>
          </p:nvPr>
        </p:nvSpPr>
        <p:spPr/>
        <p:txBody>
          <a:bodyPr/>
          <a:lstStyle/>
          <a:p>
            <a:fld id="{48A87A34-81AB-432B-8DAE-1953F412C126}" type="datetimeFigureOut">
              <a:rPr lang="en-US" smtClean="0"/>
              <a:t>6/22/2022</a:t>
            </a:fld>
            <a:endParaRPr lang="en-US" dirty="0"/>
          </a:p>
        </p:txBody>
      </p:sp>
      <p:sp>
        <p:nvSpPr>
          <p:cNvPr id="5" name="Footer Placeholder 4">
            <a:extLst>
              <a:ext uri="{FF2B5EF4-FFF2-40B4-BE49-F238E27FC236}">
                <a16:creationId xmlns:a16="http://schemas.microsoft.com/office/drawing/2014/main" id="{F36B9F9E-F465-4436-A552-7938E7825AE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33DC422-FFBC-4BFC-B308-9F3FE11B731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4805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53DCA-A895-4280-8681-2104BBD2E9F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9B1716-8DEF-4B01-AAEB-5174B9A9CA0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6A3D8B-FBB7-4F31-9CE8-47FA6F6A80E5}"/>
              </a:ext>
            </a:extLst>
          </p:cNvPr>
          <p:cNvSpPr>
            <a:spLocks noGrp="1"/>
          </p:cNvSpPr>
          <p:nvPr>
            <p:ph type="dt" sz="half" idx="10"/>
          </p:nvPr>
        </p:nvSpPr>
        <p:spPr/>
        <p:txBody>
          <a:bodyPr/>
          <a:lstStyle/>
          <a:p>
            <a:fld id="{48A87A34-81AB-432B-8DAE-1953F412C126}" type="datetimeFigureOut">
              <a:rPr lang="en-US" smtClean="0"/>
              <a:t>6/22/2022</a:t>
            </a:fld>
            <a:endParaRPr lang="en-US" dirty="0"/>
          </a:p>
        </p:txBody>
      </p:sp>
      <p:sp>
        <p:nvSpPr>
          <p:cNvPr id="5" name="Footer Placeholder 4">
            <a:extLst>
              <a:ext uri="{FF2B5EF4-FFF2-40B4-BE49-F238E27FC236}">
                <a16:creationId xmlns:a16="http://schemas.microsoft.com/office/drawing/2014/main" id="{536DD312-6255-4D3E-B26A-C99E5CE06F8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ECEC7EE-A1D1-4AC1-A35A-8539157C1CB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90682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1BA831-9278-4982-B425-E692A1EADB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6840EB3-1542-4E04-8BF4-B11F232A143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65B6FA-FAF9-4B09-B698-0AEA9FD1D0BE}"/>
              </a:ext>
            </a:extLst>
          </p:cNvPr>
          <p:cNvSpPr>
            <a:spLocks noGrp="1"/>
          </p:cNvSpPr>
          <p:nvPr>
            <p:ph type="dt" sz="half" idx="10"/>
          </p:nvPr>
        </p:nvSpPr>
        <p:spPr/>
        <p:txBody>
          <a:bodyPr/>
          <a:lstStyle/>
          <a:p>
            <a:fld id="{48A87A34-81AB-432B-8DAE-1953F412C126}" type="datetimeFigureOut">
              <a:rPr lang="en-US" smtClean="0"/>
              <a:pPr/>
              <a:t>6/22/2022</a:t>
            </a:fld>
            <a:endParaRPr lang="en-US" dirty="0"/>
          </a:p>
        </p:txBody>
      </p:sp>
      <p:sp>
        <p:nvSpPr>
          <p:cNvPr id="5" name="Footer Placeholder 4">
            <a:extLst>
              <a:ext uri="{FF2B5EF4-FFF2-40B4-BE49-F238E27FC236}">
                <a16:creationId xmlns:a16="http://schemas.microsoft.com/office/drawing/2014/main" id="{1A19FA21-D6B6-44D2-934C-C9CE5E40D76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EC2FDE-2232-49CB-B4C9-384BB93AFEA1}"/>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51916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CA7D0-F0BB-4EFE-8451-FD976AD9846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BF021E-A5E0-4AA3-B610-D7C3C1FAEE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BC7FE6-05A7-431C-B167-DC55A317B242}"/>
              </a:ext>
            </a:extLst>
          </p:cNvPr>
          <p:cNvSpPr>
            <a:spLocks noGrp="1"/>
          </p:cNvSpPr>
          <p:nvPr>
            <p:ph type="dt" sz="half" idx="10"/>
          </p:nvPr>
        </p:nvSpPr>
        <p:spPr/>
        <p:txBody>
          <a:bodyPr/>
          <a:lstStyle/>
          <a:p>
            <a:fld id="{48A87A34-81AB-432B-8DAE-1953F412C126}" type="datetimeFigureOut">
              <a:rPr lang="en-US" smtClean="0"/>
              <a:t>6/22/2022</a:t>
            </a:fld>
            <a:endParaRPr lang="en-US" dirty="0"/>
          </a:p>
        </p:txBody>
      </p:sp>
      <p:sp>
        <p:nvSpPr>
          <p:cNvPr id="5" name="Footer Placeholder 4">
            <a:extLst>
              <a:ext uri="{FF2B5EF4-FFF2-40B4-BE49-F238E27FC236}">
                <a16:creationId xmlns:a16="http://schemas.microsoft.com/office/drawing/2014/main" id="{1BB3E6D2-6A20-426D-A2DA-6A71DA138A4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96754FE-779B-4FC0-B1B8-A441B3E31031}"/>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66843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0B190-715B-4EDE-B203-3D2A5094C9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F7C8AF7-D966-4132-9FE2-EC96D58A8E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4A83A95-2C9B-4C25-A9B9-C66EB6164194}"/>
              </a:ext>
            </a:extLst>
          </p:cNvPr>
          <p:cNvSpPr>
            <a:spLocks noGrp="1"/>
          </p:cNvSpPr>
          <p:nvPr>
            <p:ph type="dt" sz="half" idx="10"/>
          </p:nvPr>
        </p:nvSpPr>
        <p:spPr/>
        <p:txBody>
          <a:bodyPr/>
          <a:lstStyle/>
          <a:p>
            <a:fld id="{48A87A34-81AB-432B-8DAE-1953F412C126}" type="datetimeFigureOut">
              <a:rPr lang="en-US" smtClean="0"/>
              <a:pPr/>
              <a:t>6/22/2022</a:t>
            </a:fld>
            <a:endParaRPr lang="en-US" dirty="0"/>
          </a:p>
        </p:txBody>
      </p:sp>
      <p:sp>
        <p:nvSpPr>
          <p:cNvPr id="5" name="Footer Placeholder 4">
            <a:extLst>
              <a:ext uri="{FF2B5EF4-FFF2-40B4-BE49-F238E27FC236}">
                <a16:creationId xmlns:a16="http://schemas.microsoft.com/office/drawing/2014/main" id="{1A69F5AB-C4CE-48DA-B1A9-7DD1CD29F73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88CFD56-E10F-448E-AED0-076B36B08559}"/>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219748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3B758-0469-4D26-AF6D-11B858724B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3D258F-2A9F-4447-AB3A-C8FE465DEF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BED0C9B-D309-4959-AE54-393770C9B87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E56DAB6-5BE7-4A8B-928C-AAC0B61FD522}"/>
              </a:ext>
            </a:extLst>
          </p:cNvPr>
          <p:cNvSpPr>
            <a:spLocks noGrp="1"/>
          </p:cNvSpPr>
          <p:nvPr>
            <p:ph type="dt" sz="half" idx="10"/>
          </p:nvPr>
        </p:nvSpPr>
        <p:spPr/>
        <p:txBody>
          <a:bodyPr/>
          <a:lstStyle/>
          <a:p>
            <a:fld id="{48A87A34-81AB-432B-8DAE-1953F412C126}" type="datetimeFigureOut">
              <a:rPr lang="en-US" smtClean="0"/>
              <a:t>6/22/2022</a:t>
            </a:fld>
            <a:endParaRPr lang="en-US" dirty="0"/>
          </a:p>
        </p:txBody>
      </p:sp>
      <p:sp>
        <p:nvSpPr>
          <p:cNvPr id="6" name="Footer Placeholder 5">
            <a:extLst>
              <a:ext uri="{FF2B5EF4-FFF2-40B4-BE49-F238E27FC236}">
                <a16:creationId xmlns:a16="http://schemas.microsoft.com/office/drawing/2014/main" id="{C7D6DAC5-D365-4474-A671-444095EF3B4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AFE64C8-CCB0-4B2D-8022-DDEA62C8F168}"/>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36398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31BCA-F65F-42A9-A183-72B4830EE57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E03A0A1-AEB9-44D7-B641-3E89BD190B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0F964D2-4676-495E-8E41-1C69609485F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66F0EB-4E41-40A9-95EE-EAC42A88DC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8B191B-A33F-4843-B1CC-7D845725897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5B7C195-A275-4C84-AE0F-C397E8434B81}"/>
              </a:ext>
            </a:extLst>
          </p:cNvPr>
          <p:cNvSpPr>
            <a:spLocks noGrp="1"/>
          </p:cNvSpPr>
          <p:nvPr>
            <p:ph type="dt" sz="half" idx="10"/>
          </p:nvPr>
        </p:nvSpPr>
        <p:spPr/>
        <p:txBody>
          <a:bodyPr/>
          <a:lstStyle/>
          <a:p>
            <a:fld id="{48A87A34-81AB-432B-8DAE-1953F412C126}" type="datetimeFigureOut">
              <a:rPr lang="en-US" smtClean="0"/>
              <a:t>6/22/2022</a:t>
            </a:fld>
            <a:endParaRPr lang="en-US" dirty="0"/>
          </a:p>
        </p:txBody>
      </p:sp>
      <p:sp>
        <p:nvSpPr>
          <p:cNvPr id="8" name="Footer Placeholder 7">
            <a:extLst>
              <a:ext uri="{FF2B5EF4-FFF2-40B4-BE49-F238E27FC236}">
                <a16:creationId xmlns:a16="http://schemas.microsoft.com/office/drawing/2014/main" id="{BDF676D2-797A-432B-8793-B58EFD1922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70CAD83E-84FB-4722-B1E5-3BDF4CF16AD8}"/>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51973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B1D66-9DA7-4A5E-BBFF-C8B84CD7FC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C50D8B-F95E-4F85-AA69-AE8E2C855668}"/>
              </a:ext>
            </a:extLst>
          </p:cNvPr>
          <p:cNvSpPr>
            <a:spLocks noGrp="1"/>
          </p:cNvSpPr>
          <p:nvPr>
            <p:ph type="dt" sz="half" idx="10"/>
          </p:nvPr>
        </p:nvSpPr>
        <p:spPr/>
        <p:txBody>
          <a:bodyPr/>
          <a:lstStyle/>
          <a:p>
            <a:fld id="{48A87A34-81AB-432B-8DAE-1953F412C126}" type="datetimeFigureOut">
              <a:rPr lang="en-US" smtClean="0"/>
              <a:t>6/22/2022</a:t>
            </a:fld>
            <a:endParaRPr lang="en-US" dirty="0"/>
          </a:p>
        </p:txBody>
      </p:sp>
      <p:sp>
        <p:nvSpPr>
          <p:cNvPr id="4" name="Footer Placeholder 3">
            <a:extLst>
              <a:ext uri="{FF2B5EF4-FFF2-40B4-BE49-F238E27FC236}">
                <a16:creationId xmlns:a16="http://schemas.microsoft.com/office/drawing/2014/main" id="{95C040D9-9E85-4965-8856-30EA6D9E4AE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B320CCF-3E52-4CEA-99B7-BBA7D99E516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99942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D397A7-E992-4F61-A4E1-23D7F4F31BA7}"/>
              </a:ext>
            </a:extLst>
          </p:cNvPr>
          <p:cNvSpPr>
            <a:spLocks noGrp="1"/>
          </p:cNvSpPr>
          <p:nvPr>
            <p:ph type="dt" sz="half" idx="10"/>
          </p:nvPr>
        </p:nvSpPr>
        <p:spPr/>
        <p:txBody>
          <a:bodyPr/>
          <a:lstStyle/>
          <a:p>
            <a:fld id="{48A87A34-81AB-432B-8DAE-1953F412C126}" type="datetimeFigureOut">
              <a:rPr lang="en-US" smtClean="0"/>
              <a:t>6/22/2022</a:t>
            </a:fld>
            <a:endParaRPr lang="en-US" dirty="0"/>
          </a:p>
        </p:txBody>
      </p:sp>
      <p:sp>
        <p:nvSpPr>
          <p:cNvPr id="3" name="Footer Placeholder 2">
            <a:extLst>
              <a:ext uri="{FF2B5EF4-FFF2-40B4-BE49-F238E27FC236}">
                <a16:creationId xmlns:a16="http://schemas.microsoft.com/office/drawing/2014/main" id="{14A9876D-75B4-4898-B11C-DD8852186D6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6ED184E-2F47-426E-B986-74A2F3B4F78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2305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92DF3-7AAC-440A-A4FF-26BA99323E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842DDF0-4266-46F2-973A-35ACB1D51B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AA123B3-89B8-485B-8404-1F9B96701F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17F56F-7C53-435A-892B-BAD9965ADCB3}"/>
              </a:ext>
            </a:extLst>
          </p:cNvPr>
          <p:cNvSpPr>
            <a:spLocks noGrp="1"/>
          </p:cNvSpPr>
          <p:nvPr>
            <p:ph type="dt" sz="half" idx="10"/>
          </p:nvPr>
        </p:nvSpPr>
        <p:spPr/>
        <p:txBody>
          <a:bodyPr/>
          <a:lstStyle/>
          <a:p>
            <a:fld id="{48A87A34-81AB-432B-8DAE-1953F412C126}" type="datetimeFigureOut">
              <a:rPr lang="en-US" smtClean="0"/>
              <a:t>6/22/2022</a:t>
            </a:fld>
            <a:endParaRPr lang="en-US" dirty="0"/>
          </a:p>
        </p:txBody>
      </p:sp>
      <p:sp>
        <p:nvSpPr>
          <p:cNvPr id="6" name="Footer Placeholder 5">
            <a:extLst>
              <a:ext uri="{FF2B5EF4-FFF2-40B4-BE49-F238E27FC236}">
                <a16:creationId xmlns:a16="http://schemas.microsoft.com/office/drawing/2014/main" id="{1736D8A8-9F78-4922-964C-E529AABC546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9C2C567-9263-4432-87D1-C5E895610C7D}"/>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32417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BBDBA-BDB4-42F6-92C3-797D9E287C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A316855-663C-4982-B0DD-2DD82A01D2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AA84EEB-0CF3-4610-946F-C9BA709C2C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68D621-CBE8-447D-BBAA-56B0A277F464}"/>
              </a:ext>
            </a:extLst>
          </p:cNvPr>
          <p:cNvSpPr>
            <a:spLocks noGrp="1"/>
          </p:cNvSpPr>
          <p:nvPr>
            <p:ph type="dt" sz="half" idx="10"/>
          </p:nvPr>
        </p:nvSpPr>
        <p:spPr/>
        <p:txBody>
          <a:bodyPr/>
          <a:lstStyle/>
          <a:p>
            <a:fld id="{48A87A34-81AB-432B-8DAE-1953F412C126}" type="datetimeFigureOut">
              <a:rPr lang="en-US" smtClean="0"/>
              <a:t>6/22/2022</a:t>
            </a:fld>
            <a:endParaRPr lang="en-US" dirty="0"/>
          </a:p>
        </p:txBody>
      </p:sp>
      <p:sp>
        <p:nvSpPr>
          <p:cNvPr id="6" name="Footer Placeholder 5">
            <a:extLst>
              <a:ext uri="{FF2B5EF4-FFF2-40B4-BE49-F238E27FC236}">
                <a16:creationId xmlns:a16="http://schemas.microsoft.com/office/drawing/2014/main" id="{31947F35-0A99-4FE8-8DB5-455355F79C3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4D1EC93-CFED-4683-BCE2-0AD40390AEC9}"/>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54166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3EA483-7733-4052-9E35-E141CC4889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58E37F-1B77-4740-AF1C-469BF49273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E469C4-1B1D-4992-A670-0917EC0EE1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6/22/2022</a:t>
            </a:fld>
            <a:endParaRPr lang="en-US" dirty="0"/>
          </a:p>
        </p:txBody>
      </p:sp>
      <p:sp>
        <p:nvSpPr>
          <p:cNvPr id="5" name="Footer Placeholder 4">
            <a:extLst>
              <a:ext uri="{FF2B5EF4-FFF2-40B4-BE49-F238E27FC236}">
                <a16:creationId xmlns:a16="http://schemas.microsoft.com/office/drawing/2014/main" id="{50DC948A-1356-490B-BEDF-68F30F668B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8D9B3359-99EE-4075-87D9-A3A68D3838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9655589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hyperlink" Target="http://bhttps:/getbootstrap.com/"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1209C-490C-488B-BD04-72693A390F02}"/>
              </a:ext>
            </a:extLst>
          </p:cNvPr>
          <p:cNvSpPr>
            <a:spLocks noGrp="1"/>
          </p:cNvSpPr>
          <p:nvPr>
            <p:ph type="ctrTitle"/>
          </p:nvPr>
        </p:nvSpPr>
        <p:spPr>
          <a:xfrm>
            <a:off x="1539486" y="2681487"/>
            <a:ext cx="9144000" cy="1496204"/>
          </a:xfrm>
        </p:spPr>
        <p:txBody>
          <a:bodyPr/>
          <a:lstStyle/>
          <a:p>
            <a:r>
              <a:rPr lang="en-US" sz="9600"/>
              <a:t>MINI PROJECT</a:t>
            </a:r>
            <a:endParaRPr lang="en-IN" sz="9600" dirty="0"/>
          </a:p>
        </p:txBody>
      </p:sp>
    </p:spTree>
    <p:extLst>
      <p:ext uri="{BB962C8B-B14F-4D97-AF65-F5344CB8AC3E}">
        <p14:creationId xmlns:p14="http://schemas.microsoft.com/office/powerpoint/2010/main" val="3181224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8717C-58E7-4CC2-A75D-3AFCC0172D6A}"/>
              </a:ext>
            </a:extLst>
          </p:cNvPr>
          <p:cNvSpPr>
            <a:spLocks noGrp="1"/>
          </p:cNvSpPr>
          <p:nvPr>
            <p:ph type="title"/>
          </p:nvPr>
        </p:nvSpPr>
        <p:spPr>
          <a:xfrm>
            <a:off x="685800" y="318675"/>
            <a:ext cx="10820400" cy="1293028"/>
          </a:xfrm>
        </p:spPr>
        <p:txBody>
          <a:bodyPr>
            <a:normAutofit fontScale="90000"/>
          </a:bodyPr>
          <a:lstStyle/>
          <a:p>
            <a:pPr algn="ctr"/>
            <a:r>
              <a:rPr lang="en-US" sz="4800" u="sng" dirty="0">
                <a:latin typeface="Calibri"/>
                <a:cs typeface="Times New Roman"/>
              </a:rPr>
              <a:t>STEPS FOR ENCRYPTION AND </a:t>
            </a:r>
            <a:br>
              <a:rPr lang="en-US" sz="4800" u="sng" dirty="0">
                <a:latin typeface="Calibri"/>
                <a:cs typeface="Times New Roman"/>
              </a:rPr>
            </a:br>
            <a:r>
              <a:rPr lang="en-US" sz="4800" u="sng" dirty="0">
                <a:latin typeface="Calibri"/>
                <a:cs typeface="Times New Roman"/>
              </a:rPr>
              <a:t>DECRYPTION</a:t>
            </a:r>
            <a:endParaRPr lang="en-IN" sz="4800" u="sng">
              <a:latin typeface="Calibri"/>
              <a:cs typeface="Times New Roman" panose="02020603050405020304" pitchFamily="18" charset="0"/>
            </a:endParaRPr>
          </a:p>
        </p:txBody>
      </p:sp>
      <p:sp>
        <p:nvSpPr>
          <p:cNvPr id="3" name="Content Placeholder 2">
            <a:extLst>
              <a:ext uri="{FF2B5EF4-FFF2-40B4-BE49-F238E27FC236}">
                <a16:creationId xmlns:a16="http://schemas.microsoft.com/office/drawing/2014/main" id="{E0E7932B-7F32-43C3-B334-15F4250DFA53}"/>
              </a:ext>
            </a:extLst>
          </p:cNvPr>
          <p:cNvSpPr>
            <a:spLocks noGrp="1"/>
          </p:cNvSpPr>
          <p:nvPr>
            <p:ph idx="1"/>
          </p:nvPr>
        </p:nvSpPr>
        <p:spPr>
          <a:xfrm>
            <a:off x="3440502" y="1969399"/>
            <a:ext cx="5310997" cy="3718735"/>
          </a:xfrm>
        </p:spPr>
        <p:txBody>
          <a:bodyPr vert="horz" lIns="91440" tIns="45720" rIns="91440" bIns="45720" rtlCol="0" anchor="t">
            <a:normAutofit/>
          </a:bodyPr>
          <a:lstStyle/>
          <a:p>
            <a:pPr>
              <a:buFont typeface="Arial"/>
              <a:buChar char="•"/>
            </a:pPr>
            <a:r>
              <a:rPr lang="en-US" sz="2400" dirty="0"/>
              <a:t>Generate two random prime </a:t>
            </a:r>
            <a:r>
              <a:rPr lang="en-US" sz="2400" dirty="0">
                <a:cs typeface="Calibri"/>
              </a:rPr>
              <a:t>number:</a:t>
            </a:r>
            <a:endParaRPr lang="en-US" dirty="0">
              <a:cs typeface="Calibri"/>
            </a:endParaRPr>
          </a:p>
          <a:p>
            <a:pPr>
              <a:buFont typeface="Arial"/>
              <a:buChar char="•"/>
            </a:pPr>
            <a:r>
              <a:rPr lang="en-US" sz="2400" dirty="0">
                <a:cs typeface="Calibri"/>
              </a:rPr>
              <a:t>P = 23; Q = 1117</a:t>
            </a:r>
            <a:endParaRPr lang="en-US"/>
          </a:p>
          <a:p>
            <a:endParaRPr lang="en-US" sz="2400" dirty="0"/>
          </a:p>
          <a:p>
            <a:r>
              <a:rPr lang="en-US" sz="2400" dirty="0"/>
              <a:t>N = 23 * 1117 = 25691</a:t>
            </a:r>
            <a:endParaRPr lang="en-US" sz="2400" dirty="0">
              <a:cs typeface="Calibri"/>
            </a:endParaRPr>
          </a:p>
          <a:p>
            <a:r>
              <a:rPr lang="en-IN" sz="2400" dirty="0">
                <a:cs typeface="Calibri"/>
              </a:rPr>
              <a:t>Totient</a:t>
            </a:r>
            <a:r>
              <a:rPr lang="en-IN" sz="2400" dirty="0"/>
              <a:t> variable pi(n) = (p-1)*(q-1)</a:t>
            </a:r>
            <a:endParaRPr lang="en-US" sz="2400" dirty="0">
              <a:cs typeface="Calibri" panose="020F0502020204030204"/>
            </a:endParaRPr>
          </a:p>
          <a:p>
            <a:r>
              <a:rPr lang="en-IN" sz="2400" dirty="0"/>
              <a:t>Public key e --&gt; 1&lt;e&lt;pi(n)</a:t>
            </a:r>
            <a:endParaRPr lang="en-IN" sz="2400" dirty="0">
              <a:cs typeface="Calibri"/>
            </a:endParaRPr>
          </a:p>
          <a:p>
            <a:r>
              <a:rPr lang="en-IN" sz="2400" dirty="0"/>
              <a:t>GCD (e, pi(n)) = 1 --&gt; Relatively prime</a:t>
            </a:r>
            <a:endParaRPr lang="en-IN" dirty="0"/>
          </a:p>
          <a:p>
            <a:r>
              <a:rPr lang="en-IN" sz="2400" dirty="0"/>
              <a:t>Private key d = e inverse of mod pi(n)</a:t>
            </a:r>
            <a:endParaRPr lang="en-IN" sz="2400" dirty="0">
              <a:cs typeface="Calibri"/>
            </a:endParaRPr>
          </a:p>
          <a:p>
            <a:endParaRPr lang="en-IN" dirty="0"/>
          </a:p>
        </p:txBody>
      </p:sp>
      <p:sp>
        <p:nvSpPr>
          <p:cNvPr id="4" name="TextBox 3">
            <a:extLst>
              <a:ext uri="{FF2B5EF4-FFF2-40B4-BE49-F238E27FC236}">
                <a16:creationId xmlns:a16="http://schemas.microsoft.com/office/drawing/2014/main" id="{77D1D911-9D97-4963-B178-49B1D6C31CF0}"/>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spTree>
    <p:extLst>
      <p:ext uri="{BB962C8B-B14F-4D97-AF65-F5344CB8AC3E}">
        <p14:creationId xmlns:p14="http://schemas.microsoft.com/office/powerpoint/2010/main" val="14115820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06E03-E8B1-48D4-9388-2BB59DD93CC9}"/>
              </a:ext>
            </a:extLst>
          </p:cNvPr>
          <p:cNvSpPr>
            <a:spLocks noGrp="1"/>
          </p:cNvSpPr>
          <p:nvPr>
            <p:ph type="title"/>
          </p:nvPr>
        </p:nvSpPr>
        <p:spPr>
          <a:xfrm>
            <a:off x="838200" y="5691"/>
            <a:ext cx="10515600" cy="1325563"/>
          </a:xfrm>
        </p:spPr>
        <p:txBody>
          <a:bodyPr/>
          <a:lstStyle/>
          <a:p>
            <a:r>
              <a:rPr lang="en-US" dirty="0"/>
              <a:t>                    </a:t>
            </a:r>
            <a:r>
              <a:rPr lang="en-US" u="sng" dirty="0"/>
              <a:t>LOOK UP OF THE PROJECT</a:t>
            </a:r>
            <a:endParaRPr lang="en-US" u="sng" dirty="0">
              <a:cs typeface="Calibri Light"/>
            </a:endParaRPr>
          </a:p>
        </p:txBody>
      </p:sp>
      <p:sp>
        <p:nvSpPr>
          <p:cNvPr id="6" name="TextBox 5">
            <a:extLst>
              <a:ext uri="{FF2B5EF4-FFF2-40B4-BE49-F238E27FC236}">
                <a16:creationId xmlns:a16="http://schemas.microsoft.com/office/drawing/2014/main" id="{32E9D30E-5328-4539-81CE-3BE401BE2303}"/>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pic>
        <p:nvPicPr>
          <p:cNvPr id="3" name="Picture 3" descr="Graphical user interface, text, application, chat or text message&#10;&#10;Description automatically generated">
            <a:extLst>
              <a:ext uri="{FF2B5EF4-FFF2-40B4-BE49-F238E27FC236}">
                <a16:creationId xmlns:a16="http://schemas.microsoft.com/office/drawing/2014/main" id="{27EA3D01-47CD-9201-090E-2F8FDAF3683B}"/>
              </a:ext>
            </a:extLst>
          </p:cNvPr>
          <p:cNvPicPr>
            <a:picLocks noChangeAspect="1"/>
          </p:cNvPicPr>
          <p:nvPr/>
        </p:nvPicPr>
        <p:blipFill>
          <a:blip r:embed="rId2"/>
          <a:stretch>
            <a:fillRect/>
          </a:stretch>
        </p:blipFill>
        <p:spPr>
          <a:xfrm>
            <a:off x="1388853" y="1347287"/>
            <a:ext cx="9443047" cy="4364706"/>
          </a:xfrm>
          <a:prstGeom prst="rect">
            <a:avLst/>
          </a:prstGeom>
        </p:spPr>
      </p:pic>
    </p:spTree>
    <p:extLst>
      <p:ext uri="{BB962C8B-B14F-4D97-AF65-F5344CB8AC3E}">
        <p14:creationId xmlns:p14="http://schemas.microsoft.com/office/powerpoint/2010/main" val="16479620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2E9D30E-5328-4539-81CE-3BE401BE2303}"/>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pic>
        <p:nvPicPr>
          <p:cNvPr id="2" name="Picture 2" descr="Graphical user interface, text, chat or text message&#10;&#10;Description automatically generated">
            <a:extLst>
              <a:ext uri="{FF2B5EF4-FFF2-40B4-BE49-F238E27FC236}">
                <a16:creationId xmlns:a16="http://schemas.microsoft.com/office/drawing/2014/main" id="{2E38AC80-4AC9-C920-AC36-A5BFBD2FBC28}"/>
              </a:ext>
            </a:extLst>
          </p:cNvPr>
          <p:cNvPicPr>
            <a:picLocks noChangeAspect="1"/>
          </p:cNvPicPr>
          <p:nvPr/>
        </p:nvPicPr>
        <p:blipFill>
          <a:blip r:embed="rId2"/>
          <a:stretch>
            <a:fillRect/>
          </a:stretch>
        </p:blipFill>
        <p:spPr>
          <a:xfrm>
            <a:off x="986287" y="440013"/>
            <a:ext cx="10219425" cy="5345368"/>
          </a:xfrm>
          <a:prstGeom prst="rect">
            <a:avLst/>
          </a:prstGeom>
        </p:spPr>
      </p:pic>
    </p:spTree>
    <p:extLst>
      <p:ext uri="{BB962C8B-B14F-4D97-AF65-F5344CB8AC3E}">
        <p14:creationId xmlns:p14="http://schemas.microsoft.com/office/powerpoint/2010/main" val="37920779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2E9D30E-5328-4539-81CE-3BE401BE2303}"/>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pic>
        <p:nvPicPr>
          <p:cNvPr id="3" name="Picture 3" descr="Graphical user interface&#10;&#10;Description automatically generated">
            <a:extLst>
              <a:ext uri="{FF2B5EF4-FFF2-40B4-BE49-F238E27FC236}">
                <a16:creationId xmlns:a16="http://schemas.microsoft.com/office/drawing/2014/main" id="{097DBEA1-61D7-20FE-CDD0-AC7D2A3E7773}"/>
              </a:ext>
            </a:extLst>
          </p:cNvPr>
          <p:cNvPicPr>
            <a:picLocks noChangeAspect="1"/>
          </p:cNvPicPr>
          <p:nvPr/>
        </p:nvPicPr>
        <p:blipFill>
          <a:blip r:embed="rId2"/>
          <a:stretch>
            <a:fillRect/>
          </a:stretch>
        </p:blipFill>
        <p:spPr>
          <a:xfrm>
            <a:off x="641231" y="600610"/>
            <a:ext cx="10909538" cy="5110441"/>
          </a:xfrm>
          <a:prstGeom prst="rect">
            <a:avLst/>
          </a:prstGeom>
        </p:spPr>
      </p:pic>
    </p:spTree>
    <p:extLst>
      <p:ext uri="{BB962C8B-B14F-4D97-AF65-F5344CB8AC3E}">
        <p14:creationId xmlns:p14="http://schemas.microsoft.com/office/powerpoint/2010/main" val="4600872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2E9D30E-5328-4539-81CE-3BE401BE2303}"/>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pic>
        <p:nvPicPr>
          <p:cNvPr id="3" name="Picture 3">
            <a:extLst>
              <a:ext uri="{FF2B5EF4-FFF2-40B4-BE49-F238E27FC236}">
                <a16:creationId xmlns:a16="http://schemas.microsoft.com/office/drawing/2014/main" id="{B8C3B310-17A0-AC00-F6A2-D65CB2C1D601}"/>
              </a:ext>
            </a:extLst>
          </p:cNvPr>
          <p:cNvPicPr>
            <a:picLocks noChangeAspect="1"/>
          </p:cNvPicPr>
          <p:nvPr/>
        </p:nvPicPr>
        <p:blipFill>
          <a:blip r:embed="rId2"/>
          <a:stretch>
            <a:fillRect/>
          </a:stretch>
        </p:blipFill>
        <p:spPr>
          <a:xfrm>
            <a:off x="554966" y="370006"/>
            <a:ext cx="11096444" cy="5427874"/>
          </a:xfrm>
          <a:prstGeom prst="rect">
            <a:avLst/>
          </a:prstGeom>
        </p:spPr>
      </p:pic>
    </p:spTree>
    <p:extLst>
      <p:ext uri="{BB962C8B-B14F-4D97-AF65-F5344CB8AC3E}">
        <p14:creationId xmlns:p14="http://schemas.microsoft.com/office/powerpoint/2010/main" val="23331263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2E9D30E-5328-4539-81CE-3BE401BE2303}"/>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pic>
        <p:nvPicPr>
          <p:cNvPr id="3" name="Picture 3" descr="Graphical user interface, website&#10;&#10;Description automatically generated">
            <a:extLst>
              <a:ext uri="{FF2B5EF4-FFF2-40B4-BE49-F238E27FC236}">
                <a16:creationId xmlns:a16="http://schemas.microsoft.com/office/drawing/2014/main" id="{85B79AF4-BB35-8CDD-4A06-73ED805A1CF8}"/>
              </a:ext>
            </a:extLst>
          </p:cNvPr>
          <p:cNvPicPr>
            <a:picLocks noChangeAspect="1"/>
          </p:cNvPicPr>
          <p:nvPr/>
        </p:nvPicPr>
        <p:blipFill>
          <a:blip r:embed="rId2"/>
          <a:stretch>
            <a:fillRect/>
          </a:stretch>
        </p:blipFill>
        <p:spPr>
          <a:xfrm>
            <a:off x="842513" y="240335"/>
            <a:ext cx="10521349" cy="5701591"/>
          </a:xfrm>
          <a:prstGeom prst="rect">
            <a:avLst/>
          </a:prstGeom>
        </p:spPr>
      </p:pic>
    </p:spTree>
    <p:extLst>
      <p:ext uri="{BB962C8B-B14F-4D97-AF65-F5344CB8AC3E}">
        <p14:creationId xmlns:p14="http://schemas.microsoft.com/office/powerpoint/2010/main" val="2241528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2E9D30E-5328-4539-81CE-3BE401BE2303}"/>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pic>
        <p:nvPicPr>
          <p:cNvPr id="2" name="Picture 2" descr="Graphical user interface, website&#10;&#10;Description automatically generated">
            <a:extLst>
              <a:ext uri="{FF2B5EF4-FFF2-40B4-BE49-F238E27FC236}">
                <a16:creationId xmlns:a16="http://schemas.microsoft.com/office/drawing/2014/main" id="{F6175115-F655-4C9C-E8E4-63E4716C7799}"/>
              </a:ext>
            </a:extLst>
          </p:cNvPr>
          <p:cNvPicPr>
            <a:picLocks noChangeAspect="1"/>
          </p:cNvPicPr>
          <p:nvPr/>
        </p:nvPicPr>
        <p:blipFill>
          <a:blip r:embed="rId2"/>
          <a:stretch>
            <a:fillRect/>
          </a:stretch>
        </p:blipFill>
        <p:spPr>
          <a:xfrm>
            <a:off x="885645" y="186308"/>
            <a:ext cx="10420708" cy="5752138"/>
          </a:xfrm>
          <a:prstGeom prst="rect">
            <a:avLst/>
          </a:prstGeom>
        </p:spPr>
      </p:pic>
    </p:spTree>
    <p:extLst>
      <p:ext uri="{BB962C8B-B14F-4D97-AF65-F5344CB8AC3E}">
        <p14:creationId xmlns:p14="http://schemas.microsoft.com/office/powerpoint/2010/main" val="36876290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2E9D30E-5328-4539-81CE-3BE401BE2303}"/>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pic>
        <p:nvPicPr>
          <p:cNvPr id="2" name="Picture 2" descr="Graphical user interface, text, application, email&#10;&#10;Description automatically generated">
            <a:extLst>
              <a:ext uri="{FF2B5EF4-FFF2-40B4-BE49-F238E27FC236}">
                <a16:creationId xmlns:a16="http://schemas.microsoft.com/office/drawing/2014/main" id="{C8FE1545-6D63-4C03-3B67-8F0CA0DD338E}"/>
              </a:ext>
            </a:extLst>
          </p:cNvPr>
          <p:cNvPicPr>
            <a:picLocks noChangeAspect="1"/>
          </p:cNvPicPr>
          <p:nvPr/>
        </p:nvPicPr>
        <p:blipFill>
          <a:blip r:embed="rId2"/>
          <a:stretch>
            <a:fillRect/>
          </a:stretch>
        </p:blipFill>
        <p:spPr>
          <a:xfrm>
            <a:off x="928777" y="170569"/>
            <a:ext cx="10348821" cy="5855504"/>
          </a:xfrm>
          <a:prstGeom prst="rect">
            <a:avLst/>
          </a:prstGeom>
        </p:spPr>
      </p:pic>
    </p:spTree>
    <p:extLst>
      <p:ext uri="{BB962C8B-B14F-4D97-AF65-F5344CB8AC3E}">
        <p14:creationId xmlns:p14="http://schemas.microsoft.com/office/powerpoint/2010/main" val="7070175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2E9D30E-5328-4539-81CE-3BE401BE2303}"/>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pic>
        <p:nvPicPr>
          <p:cNvPr id="2" name="Picture 2" descr="Graphical user interface, text, application, email&#10;&#10;Description automatically generated">
            <a:extLst>
              <a:ext uri="{FF2B5EF4-FFF2-40B4-BE49-F238E27FC236}">
                <a16:creationId xmlns:a16="http://schemas.microsoft.com/office/drawing/2014/main" id="{D629449F-DCE9-164F-493E-0DC8D95DE519}"/>
              </a:ext>
            </a:extLst>
          </p:cNvPr>
          <p:cNvPicPr>
            <a:picLocks noChangeAspect="1"/>
          </p:cNvPicPr>
          <p:nvPr/>
        </p:nvPicPr>
        <p:blipFill>
          <a:blip r:embed="rId2"/>
          <a:stretch>
            <a:fillRect/>
          </a:stretch>
        </p:blipFill>
        <p:spPr>
          <a:xfrm>
            <a:off x="1015041" y="271212"/>
            <a:ext cx="10176294" cy="5668598"/>
          </a:xfrm>
          <a:prstGeom prst="rect">
            <a:avLst/>
          </a:prstGeom>
        </p:spPr>
      </p:pic>
    </p:spTree>
    <p:extLst>
      <p:ext uri="{BB962C8B-B14F-4D97-AF65-F5344CB8AC3E}">
        <p14:creationId xmlns:p14="http://schemas.microsoft.com/office/powerpoint/2010/main" val="7478069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2E9D30E-5328-4539-81CE-3BE401BE2303}"/>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pic>
        <p:nvPicPr>
          <p:cNvPr id="2" name="Picture 2" descr="Graphical user interface, text, application, email&#10;&#10;Description automatically generated">
            <a:extLst>
              <a:ext uri="{FF2B5EF4-FFF2-40B4-BE49-F238E27FC236}">
                <a16:creationId xmlns:a16="http://schemas.microsoft.com/office/drawing/2014/main" id="{75E67F1B-ADBF-1EC3-84BA-C9D70EDFA683}"/>
              </a:ext>
            </a:extLst>
          </p:cNvPr>
          <p:cNvPicPr>
            <a:picLocks noChangeAspect="1"/>
          </p:cNvPicPr>
          <p:nvPr/>
        </p:nvPicPr>
        <p:blipFill>
          <a:blip r:embed="rId2"/>
          <a:stretch>
            <a:fillRect/>
          </a:stretch>
        </p:blipFill>
        <p:spPr>
          <a:xfrm>
            <a:off x="1173192" y="228078"/>
            <a:ext cx="10133162" cy="5711730"/>
          </a:xfrm>
          <a:prstGeom prst="rect">
            <a:avLst/>
          </a:prstGeom>
        </p:spPr>
      </p:pic>
    </p:spTree>
    <p:extLst>
      <p:ext uri="{BB962C8B-B14F-4D97-AF65-F5344CB8AC3E}">
        <p14:creationId xmlns:p14="http://schemas.microsoft.com/office/powerpoint/2010/main" val="2900267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37FC9C-18D5-68B7-5FBE-BEB22C814313}"/>
              </a:ext>
            </a:extLst>
          </p:cNvPr>
          <p:cNvSpPr>
            <a:spLocks noGrp="1"/>
          </p:cNvSpPr>
          <p:nvPr>
            <p:ph type="ctrTitle"/>
          </p:nvPr>
        </p:nvSpPr>
        <p:spPr>
          <a:xfrm>
            <a:off x="1524000" y="2488212"/>
            <a:ext cx="9144000" cy="1884393"/>
          </a:xfrm>
        </p:spPr>
        <p:txBody>
          <a:bodyPr/>
          <a:lstStyle/>
          <a:p>
            <a:r>
              <a:rPr lang="en-US" dirty="0">
                <a:cs typeface="Calibri Light"/>
              </a:rPr>
              <a:t>TEXT EDITOR WITH PASSWORD SECURITY</a:t>
            </a:r>
            <a:endParaRPr lang="en-US" dirty="0"/>
          </a:p>
        </p:txBody>
      </p:sp>
    </p:spTree>
    <p:extLst>
      <p:ext uri="{BB962C8B-B14F-4D97-AF65-F5344CB8AC3E}">
        <p14:creationId xmlns:p14="http://schemas.microsoft.com/office/powerpoint/2010/main" val="13300002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58870-6719-76FA-01B6-07EE62404D09}"/>
              </a:ext>
            </a:extLst>
          </p:cNvPr>
          <p:cNvSpPr>
            <a:spLocks noGrp="1"/>
          </p:cNvSpPr>
          <p:nvPr>
            <p:ph type="title"/>
          </p:nvPr>
        </p:nvSpPr>
        <p:spPr>
          <a:xfrm>
            <a:off x="4676955" y="307616"/>
            <a:ext cx="2823714" cy="1339940"/>
          </a:xfrm>
        </p:spPr>
        <p:txBody>
          <a:bodyPr/>
          <a:lstStyle/>
          <a:p>
            <a:r>
              <a:rPr lang="en-US" u="sng" dirty="0">
                <a:latin typeface="Calibri"/>
                <a:cs typeface="Calibri Light"/>
              </a:rPr>
              <a:t>REFERENCE</a:t>
            </a:r>
            <a:endParaRPr lang="en-US" u="sng" dirty="0">
              <a:latin typeface="Calibri"/>
              <a:cs typeface="Calibri"/>
            </a:endParaRPr>
          </a:p>
        </p:txBody>
      </p:sp>
      <p:sp>
        <p:nvSpPr>
          <p:cNvPr id="3" name="Content Placeholder 2">
            <a:extLst>
              <a:ext uri="{FF2B5EF4-FFF2-40B4-BE49-F238E27FC236}">
                <a16:creationId xmlns:a16="http://schemas.microsoft.com/office/drawing/2014/main" id="{4BAC5B31-A234-5BCB-6E72-0BBCC7C806A3}"/>
              </a:ext>
            </a:extLst>
          </p:cNvPr>
          <p:cNvSpPr>
            <a:spLocks noGrp="1"/>
          </p:cNvSpPr>
          <p:nvPr>
            <p:ph idx="1"/>
          </p:nvPr>
        </p:nvSpPr>
        <p:spPr>
          <a:xfrm>
            <a:off x="2592238" y="2875172"/>
            <a:ext cx="6993147" cy="4351338"/>
          </a:xfrm>
        </p:spPr>
        <p:txBody>
          <a:bodyPr vert="horz" lIns="91440" tIns="45720" rIns="91440" bIns="45720" rtlCol="0" anchor="t">
            <a:normAutofit/>
          </a:bodyPr>
          <a:lstStyle/>
          <a:p>
            <a:r>
              <a:rPr lang="en-US" dirty="0">
                <a:ea typeface="+mn-lt"/>
                <a:cs typeface="+mn-lt"/>
                <a:hlinkClick r:id="rId2">
                  <a:extLst>
                    <a:ext uri="{A12FA001-AC4F-418D-AE19-62706E023703}">
                      <ahyp:hlinkClr xmlns:ahyp="http://schemas.microsoft.com/office/drawing/2018/hyperlinkcolor" val="tx"/>
                    </a:ext>
                  </a:extLst>
                </a:hlinkClick>
              </a:rPr>
              <a:t>BOOTSTRAP - https://getbootstrap.com/</a:t>
            </a:r>
            <a:endParaRPr lang="en-US">
              <a:cs typeface="Calibri" panose="020F0502020204030204"/>
              <a:hlinkClick r:id="rId2">
                <a:extLst>
                  <a:ext uri="{A12FA001-AC4F-418D-AE19-62706E023703}">
                    <ahyp:hlinkClr xmlns:ahyp="http://schemas.microsoft.com/office/drawing/2018/hyperlinkcolor" val="tx"/>
                  </a:ext>
                </a:extLst>
              </a:hlinkClick>
            </a:endParaRPr>
          </a:p>
          <a:p>
            <a:r>
              <a:rPr lang="en-US" dirty="0">
                <a:ea typeface="+mn-lt"/>
                <a:cs typeface="+mn-lt"/>
                <a:hlinkClick r:id="" action="ppaction://noaction"/>
              </a:rPr>
              <a:t>W3SCHOOLS - https://www.w3schools.com/</a:t>
            </a:r>
            <a:endParaRPr lang="en-US" dirty="0">
              <a:hlinkClick r:id="" action="ppaction://noaction"/>
            </a:endParaRPr>
          </a:p>
          <a:p>
            <a:endParaRPr lang="en-US" dirty="0">
              <a:cs typeface="Calibri"/>
            </a:endParaRPr>
          </a:p>
        </p:txBody>
      </p:sp>
    </p:spTree>
    <p:extLst>
      <p:ext uri="{BB962C8B-B14F-4D97-AF65-F5344CB8AC3E}">
        <p14:creationId xmlns:p14="http://schemas.microsoft.com/office/powerpoint/2010/main" val="29524230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887E7-8F2E-4065-8ABD-0C0DFEE16E83}"/>
              </a:ext>
            </a:extLst>
          </p:cNvPr>
          <p:cNvSpPr>
            <a:spLocks noGrp="1"/>
          </p:cNvSpPr>
          <p:nvPr>
            <p:ph type="title"/>
          </p:nvPr>
        </p:nvSpPr>
        <p:spPr>
          <a:xfrm>
            <a:off x="1790700" y="1161937"/>
            <a:ext cx="8610600" cy="4109777"/>
          </a:xfrm>
        </p:spPr>
        <p:txBody>
          <a:bodyPr>
            <a:normAutofit/>
          </a:bodyPr>
          <a:lstStyle/>
          <a:p>
            <a:pPr algn="ctr"/>
            <a:r>
              <a:rPr lang="en-US" sz="9600" dirty="0">
                <a:latin typeface="Calibri"/>
                <a:cs typeface="Times New Roman"/>
              </a:rPr>
              <a:t>THANK YOU</a:t>
            </a:r>
            <a:endParaRPr lang="en-IN" sz="9600" dirty="0">
              <a:latin typeface="Calibri"/>
              <a:cs typeface="Times New Roman"/>
            </a:endParaRPr>
          </a:p>
        </p:txBody>
      </p:sp>
    </p:spTree>
    <p:extLst>
      <p:ext uri="{BB962C8B-B14F-4D97-AF65-F5344CB8AC3E}">
        <p14:creationId xmlns:p14="http://schemas.microsoft.com/office/powerpoint/2010/main" val="311950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C27D7-2329-4E3F-8197-76E6AE73B647}"/>
              </a:ext>
            </a:extLst>
          </p:cNvPr>
          <p:cNvSpPr>
            <a:spLocks noGrp="1"/>
          </p:cNvSpPr>
          <p:nvPr>
            <p:ph type="title"/>
          </p:nvPr>
        </p:nvSpPr>
        <p:spPr>
          <a:xfrm>
            <a:off x="3259346" y="419316"/>
            <a:ext cx="5658929" cy="1293028"/>
          </a:xfrm>
        </p:spPr>
        <p:txBody>
          <a:bodyPr>
            <a:normAutofit/>
          </a:bodyPr>
          <a:lstStyle/>
          <a:p>
            <a:pPr algn="ctr"/>
            <a:r>
              <a:rPr lang="en-US" sz="4800" u="sng" dirty="0">
                <a:latin typeface="Calibri"/>
                <a:cs typeface="Times New Roman"/>
              </a:rPr>
              <a:t>PROJECT</a:t>
            </a:r>
            <a:r>
              <a:rPr lang="en-US" sz="4800" u="sng" dirty="0">
                <a:latin typeface="Times New Roman"/>
                <a:cs typeface="Times New Roman"/>
              </a:rPr>
              <a:t> </a:t>
            </a:r>
            <a:r>
              <a:rPr lang="en-US" sz="4800" u="sng" dirty="0">
                <a:latin typeface="Calibri"/>
                <a:cs typeface="Times New Roman"/>
              </a:rPr>
              <a:t>DONE BY</a:t>
            </a:r>
            <a:endParaRPr lang="en-US" sz="4800" u="sng" dirty="0">
              <a:latin typeface="Calibri"/>
              <a:cs typeface="Times New Roman" panose="02020603050405020304" pitchFamily="18" charset="0"/>
            </a:endParaRPr>
          </a:p>
        </p:txBody>
      </p:sp>
      <p:sp>
        <p:nvSpPr>
          <p:cNvPr id="3" name="Content Placeholder 2">
            <a:extLst>
              <a:ext uri="{FF2B5EF4-FFF2-40B4-BE49-F238E27FC236}">
                <a16:creationId xmlns:a16="http://schemas.microsoft.com/office/drawing/2014/main" id="{784A94D5-E7EF-44F7-A8D1-9F9FD26CE8FD}"/>
              </a:ext>
            </a:extLst>
          </p:cNvPr>
          <p:cNvSpPr>
            <a:spLocks noGrp="1"/>
          </p:cNvSpPr>
          <p:nvPr>
            <p:ph idx="1"/>
          </p:nvPr>
        </p:nvSpPr>
        <p:spPr>
          <a:xfrm>
            <a:off x="1285369" y="2698544"/>
            <a:ext cx="9629360" cy="2864859"/>
          </a:xfrm>
        </p:spPr>
        <p:txBody>
          <a:bodyPr vert="horz" lIns="91440" tIns="45720" rIns="91440" bIns="45720" rtlCol="0" anchor="t">
            <a:normAutofit lnSpcReduction="10000"/>
          </a:bodyPr>
          <a:lstStyle/>
          <a:p>
            <a:r>
              <a:rPr lang="en-US" dirty="0"/>
              <a:t>Dinesh Kumar D</a:t>
            </a:r>
          </a:p>
          <a:p>
            <a:r>
              <a:rPr lang="en-US" dirty="0"/>
              <a:t>Sanjay Kumar B</a:t>
            </a:r>
          </a:p>
          <a:p>
            <a:r>
              <a:rPr lang="en-US" dirty="0"/>
              <a:t>Viknesh K T</a:t>
            </a:r>
          </a:p>
          <a:p>
            <a:endParaRPr lang="en-US" dirty="0">
              <a:cs typeface="Calibri" panose="020F0502020204030204"/>
            </a:endParaRPr>
          </a:p>
          <a:p>
            <a:pPr marL="0" indent="0">
              <a:buNone/>
            </a:pPr>
            <a:r>
              <a:rPr lang="en-US" dirty="0">
                <a:cs typeface="Calibri" panose="020F0502020204030204"/>
              </a:rPr>
              <a:t>                                - With the guidance : </a:t>
            </a:r>
            <a:r>
              <a:rPr lang="en-US" dirty="0" err="1">
                <a:cs typeface="Calibri" panose="020F0502020204030204"/>
              </a:rPr>
              <a:t>Dr.M.Poongothai</a:t>
            </a:r>
            <a:endParaRPr lang="en-US">
              <a:cs typeface="Calibri" panose="020F0502020204030204"/>
            </a:endParaRPr>
          </a:p>
          <a:p>
            <a:pPr marL="0" indent="0">
              <a:buNone/>
            </a:pPr>
            <a:r>
              <a:rPr lang="en-US" dirty="0">
                <a:cs typeface="Calibri" panose="020F0502020204030204"/>
              </a:rPr>
              <a:t>                                   Assistant Professor(SR), Dept. Of IT, GCE(IRTT)</a:t>
            </a:r>
          </a:p>
          <a:p>
            <a:endParaRPr lang="en-US" dirty="0">
              <a:cs typeface="Calibri" panose="020F0502020204030204"/>
            </a:endParaRPr>
          </a:p>
        </p:txBody>
      </p:sp>
    </p:spTree>
    <p:extLst>
      <p:ext uri="{BB962C8B-B14F-4D97-AF65-F5344CB8AC3E}">
        <p14:creationId xmlns:p14="http://schemas.microsoft.com/office/powerpoint/2010/main" val="3077093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5E837-85F3-404C-BCE6-7C79A0C16BE7}"/>
              </a:ext>
            </a:extLst>
          </p:cNvPr>
          <p:cNvSpPr>
            <a:spLocks noGrp="1"/>
          </p:cNvSpPr>
          <p:nvPr>
            <p:ph type="title"/>
          </p:nvPr>
        </p:nvSpPr>
        <p:spPr>
          <a:xfrm>
            <a:off x="685800" y="304298"/>
            <a:ext cx="10820400" cy="1293028"/>
          </a:xfrm>
        </p:spPr>
        <p:txBody>
          <a:bodyPr>
            <a:normAutofit/>
          </a:bodyPr>
          <a:lstStyle/>
          <a:p>
            <a:pPr algn="ctr"/>
            <a:r>
              <a:rPr lang="en-US" sz="4800" u="sng" dirty="0">
                <a:latin typeface="Calibri"/>
                <a:cs typeface="Times New Roman"/>
              </a:rPr>
              <a:t>PROGRAMMING LANGUAGES USED</a:t>
            </a:r>
            <a:endParaRPr lang="en-IN" sz="4800" u="sng">
              <a:latin typeface="Calibri"/>
              <a:cs typeface="Times New Roman" panose="02020603050405020304" pitchFamily="18" charset="0"/>
            </a:endParaRPr>
          </a:p>
        </p:txBody>
      </p:sp>
      <p:sp>
        <p:nvSpPr>
          <p:cNvPr id="3" name="Content Placeholder 2">
            <a:extLst>
              <a:ext uri="{FF2B5EF4-FFF2-40B4-BE49-F238E27FC236}">
                <a16:creationId xmlns:a16="http://schemas.microsoft.com/office/drawing/2014/main" id="{42300A08-9AB0-421C-8FD0-BEE3D50A11FA}"/>
              </a:ext>
            </a:extLst>
          </p:cNvPr>
          <p:cNvSpPr>
            <a:spLocks noGrp="1"/>
          </p:cNvSpPr>
          <p:nvPr>
            <p:ph idx="1"/>
          </p:nvPr>
        </p:nvSpPr>
        <p:spPr>
          <a:xfrm>
            <a:off x="4720698" y="1780133"/>
            <a:ext cx="2419925" cy="3947531"/>
          </a:xfrm>
        </p:spPr>
        <p:txBody>
          <a:bodyPr vert="horz" lIns="91440" tIns="45720" rIns="91440" bIns="45720" rtlCol="0" anchor="t">
            <a:normAutofit fontScale="92500" lnSpcReduction="10000"/>
          </a:bodyPr>
          <a:lstStyle/>
          <a:p>
            <a:r>
              <a:rPr lang="en-US" dirty="0"/>
              <a:t>Back End:</a:t>
            </a:r>
            <a:endParaRPr lang="en-US" dirty="0">
              <a:cs typeface="Calibri"/>
            </a:endParaRPr>
          </a:p>
          <a:p>
            <a:endParaRPr lang="en-US" dirty="0"/>
          </a:p>
          <a:p>
            <a:pPr lvl="1"/>
            <a:r>
              <a:rPr lang="en-US" sz="2800" dirty="0"/>
              <a:t>Python</a:t>
            </a:r>
            <a:endParaRPr lang="en-US" sz="2800" dirty="0">
              <a:cs typeface="Calibri"/>
            </a:endParaRPr>
          </a:p>
          <a:p>
            <a:pPr lvl="1"/>
            <a:r>
              <a:rPr lang="en-US" sz="2800" dirty="0">
                <a:cs typeface="Calibri"/>
              </a:rPr>
              <a:t>PHP</a:t>
            </a:r>
          </a:p>
          <a:p>
            <a:pPr lvl="1"/>
            <a:r>
              <a:rPr lang="en-US" sz="2800" dirty="0"/>
              <a:t>MySQL</a:t>
            </a:r>
            <a:endParaRPr lang="en-US" sz="2800" dirty="0">
              <a:cs typeface="Calibri"/>
            </a:endParaRPr>
          </a:p>
          <a:p>
            <a:pPr lvl="1"/>
            <a:endParaRPr lang="en-US" sz="2800" dirty="0">
              <a:cs typeface="Calibri"/>
            </a:endParaRPr>
          </a:p>
          <a:p>
            <a:r>
              <a:rPr lang="en-US" dirty="0"/>
              <a:t>Front End:</a:t>
            </a:r>
          </a:p>
          <a:p>
            <a:endParaRPr lang="en-US" dirty="0"/>
          </a:p>
          <a:p>
            <a:pPr lvl="1"/>
            <a:r>
              <a:rPr lang="en-US" sz="2800" dirty="0"/>
              <a:t> HTML/CSS</a:t>
            </a:r>
            <a:endParaRPr lang="en-US" sz="2800" dirty="0">
              <a:cs typeface="Calibri"/>
            </a:endParaRPr>
          </a:p>
        </p:txBody>
      </p:sp>
      <p:sp>
        <p:nvSpPr>
          <p:cNvPr id="4" name="TextBox 3">
            <a:extLst>
              <a:ext uri="{FF2B5EF4-FFF2-40B4-BE49-F238E27FC236}">
                <a16:creationId xmlns:a16="http://schemas.microsoft.com/office/drawing/2014/main" id="{EBD518A0-92E6-4642-93D4-39C49C23AA33}"/>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spTree>
    <p:extLst>
      <p:ext uri="{BB962C8B-B14F-4D97-AF65-F5344CB8AC3E}">
        <p14:creationId xmlns:p14="http://schemas.microsoft.com/office/powerpoint/2010/main" val="502510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52F8B-E38B-4A34-AAA3-E43F49F62585}"/>
              </a:ext>
            </a:extLst>
          </p:cNvPr>
          <p:cNvSpPr>
            <a:spLocks noGrp="1"/>
          </p:cNvSpPr>
          <p:nvPr>
            <p:ph type="title"/>
          </p:nvPr>
        </p:nvSpPr>
        <p:spPr>
          <a:xfrm>
            <a:off x="685800" y="778750"/>
            <a:ext cx="10820400" cy="1293028"/>
          </a:xfrm>
        </p:spPr>
        <p:txBody>
          <a:bodyPr>
            <a:normAutofit/>
          </a:bodyPr>
          <a:lstStyle/>
          <a:p>
            <a:pPr algn="ctr"/>
            <a:r>
              <a:rPr lang="en-US" sz="4800" u="sng" dirty="0">
                <a:latin typeface="Calibri"/>
                <a:cs typeface="Times New Roman"/>
              </a:rPr>
              <a:t>TOOLS USED</a:t>
            </a:r>
            <a:endParaRPr lang="en-IN" sz="4800" u="sng">
              <a:latin typeface="Calibri"/>
              <a:cs typeface="Times New Roman" panose="02020603050405020304" pitchFamily="18" charset="0"/>
            </a:endParaRPr>
          </a:p>
        </p:txBody>
      </p:sp>
      <p:sp>
        <p:nvSpPr>
          <p:cNvPr id="3" name="Content Placeholder 2">
            <a:extLst>
              <a:ext uri="{FF2B5EF4-FFF2-40B4-BE49-F238E27FC236}">
                <a16:creationId xmlns:a16="http://schemas.microsoft.com/office/drawing/2014/main" id="{C6A2D26C-DC8B-431A-8D0C-9458B2219979}"/>
              </a:ext>
            </a:extLst>
          </p:cNvPr>
          <p:cNvSpPr>
            <a:spLocks noGrp="1"/>
          </p:cNvSpPr>
          <p:nvPr>
            <p:ph idx="1"/>
          </p:nvPr>
        </p:nvSpPr>
        <p:spPr>
          <a:xfrm>
            <a:off x="4232168" y="2528388"/>
            <a:ext cx="4772439" cy="1797759"/>
          </a:xfrm>
        </p:spPr>
        <p:txBody>
          <a:bodyPr vert="horz" lIns="91440" tIns="45720" rIns="91440" bIns="45720" rtlCol="0" anchor="t">
            <a:normAutofit/>
          </a:bodyPr>
          <a:lstStyle/>
          <a:p>
            <a:r>
              <a:rPr lang="en-US" dirty="0"/>
              <a:t>- Visual Studio Code</a:t>
            </a:r>
          </a:p>
          <a:p>
            <a:r>
              <a:rPr lang="en-US" dirty="0"/>
              <a:t>- XAMPP / MySQL Workbench</a:t>
            </a:r>
          </a:p>
          <a:p>
            <a:endParaRPr lang="en-IN" dirty="0"/>
          </a:p>
        </p:txBody>
      </p:sp>
      <p:sp>
        <p:nvSpPr>
          <p:cNvPr id="4" name="TextBox 3">
            <a:extLst>
              <a:ext uri="{FF2B5EF4-FFF2-40B4-BE49-F238E27FC236}">
                <a16:creationId xmlns:a16="http://schemas.microsoft.com/office/drawing/2014/main" id="{47F1E20C-DB00-4644-BC29-5DB8CF396EA4}"/>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spTree>
    <p:extLst>
      <p:ext uri="{BB962C8B-B14F-4D97-AF65-F5344CB8AC3E}">
        <p14:creationId xmlns:p14="http://schemas.microsoft.com/office/powerpoint/2010/main" val="5854259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BB53D-AF29-4D92-B460-90E89A3CBB9C}"/>
              </a:ext>
            </a:extLst>
          </p:cNvPr>
          <p:cNvSpPr>
            <a:spLocks noGrp="1"/>
          </p:cNvSpPr>
          <p:nvPr>
            <p:ph type="title"/>
          </p:nvPr>
        </p:nvSpPr>
        <p:spPr>
          <a:xfrm>
            <a:off x="685800" y="117392"/>
            <a:ext cx="10820400" cy="1293028"/>
          </a:xfrm>
        </p:spPr>
        <p:txBody>
          <a:bodyPr>
            <a:normAutofit/>
          </a:bodyPr>
          <a:lstStyle/>
          <a:p>
            <a:pPr algn="ctr"/>
            <a:r>
              <a:rPr lang="en-US" sz="4800" u="sng" dirty="0">
                <a:latin typeface="Calibri"/>
                <a:cs typeface="Times New Roman"/>
              </a:rPr>
              <a:t>ABSTRACT</a:t>
            </a:r>
            <a:endParaRPr lang="en-IN" sz="4800" u="sng">
              <a:latin typeface="Calibri"/>
              <a:cs typeface="Times New Roman" panose="02020603050405020304" pitchFamily="18" charset="0"/>
            </a:endParaRPr>
          </a:p>
        </p:txBody>
      </p:sp>
      <p:sp>
        <p:nvSpPr>
          <p:cNvPr id="3" name="Content Placeholder 2">
            <a:extLst>
              <a:ext uri="{FF2B5EF4-FFF2-40B4-BE49-F238E27FC236}">
                <a16:creationId xmlns:a16="http://schemas.microsoft.com/office/drawing/2014/main" id="{2AD35EB3-D4E7-42E2-896F-14B1F21DFC2D}"/>
              </a:ext>
            </a:extLst>
          </p:cNvPr>
          <p:cNvSpPr>
            <a:spLocks noGrp="1"/>
          </p:cNvSpPr>
          <p:nvPr>
            <p:ph idx="1"/>
          </p:nvPr>
        </p:nvSpPr>
        <p:spPr>
          <a:xfrm>
            <a:off x="1298276" y="1365550"/>
            <a:ext cx="9595450" cy="3330546"/>
          </a:xfrm>
        </p:spPr>
        <p:txBody>
          <a:bodyPr vert="horz" lIns="91440" tIns="45720" rIns="91440" bIns="45720" rtlCol="0" anchor="t">
            <a:noAutofit/>
          </a:bodyPr>
          <a:lstStyle/>
          <a:p>
            <a:pPr marL="0" indent="0">
              <a:buNone/>
            </a:pPr>
            <a:r>
              <a:rPr lang="en-US" sz="2500" dirty="0">
                <a:ea typeface="+mn-lt"/>
                <a:cs typeface="+mn-lt"/>
              </a:rPr>
              <a:t>The motive of the project is that to make a user to create notes online and it can be stored in the database with the help of user registration. The user need to register first and then to create notes the user need to login. Once user successfully registered he can able to create notes, edit notes and update it, delete notes. The password of the user is encrypted while registering so no one can know the password of the other users. By this the project provides security to the users. Unique users can’t able to create multiple notes with the same note title so, the problem on collapsing is avoided. User can able to create notes with simple internet connection. The email_id is their user_id and the Primary key. The user datas are stored in table format in the database. The user interface is user friendly so, the end user can also be able to create notes in </a:t>
            </a:r>
            <a:r>
              <a:rPr lang="en-US" sz="2500" dirty="0" err="1">
                <a:ea typeface="+mn-lt"/>
                <a:cs typeface="+mn-lt"/>
              </a:rPr>
              <a:t>a</a:t>
            </a:r>
            <a:r>
              <a:rPr lang="en-US" sz="2500" dirty="0">
                <a:ea typeface="+mn-lt"/>
                <a:cs typeface="+mn-lt"/>
              </a:rPr>
              <a:t> easy manner.</a:t>
            </a:r>
            <a:r>
              <a:rPr lang="en-IN" sz="2500" dirty="0">
                <a:ea typeface="+mn-lt"/>
                <a:cs typeface="+mn-lt"/>
              </a:rPr>
              <a:t> </a:t>
            </a:r>
          </a:p>
        </p:txBody>
      </p:sp>
      <p:sp>
        <p:nvSpPr>
          <p:cNvPr id="4" name="TextBox 3">
            <a:extLst>
              <a:ext uri="{FF2B5EF4-FFF2-40B4-BE49-F238E27FC236}">
                <a16:creationId xmlns:a16="http://schemas.microsoft.com/office/drawing/2014/main" id="{AF388948-2972-4AF9-B472-C5D3F33BFEFC}"/>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spTree>
    <p:extLst>
      <p:ext uri="{BB962C8B-B14F-4D97-AF65-F5344CB8AC3E}">
        <p14:creationId xmlns:p14="http://schemas.microsoft.com/office/powerpoint/2010/main" val="23094875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0BDE7-9B58-4632-8A21-B281C438565E}"/>
              </a:ext>
            </a:extLst>
          </p:cNvPr>
          <p:cNvSpPr>
            <a:spLocks noGrp="1"/>
          </p:cNvSpPr>
          <p:nvPr>
            <p:ph type="title"/>
          </p:nvPr>
        </p:nvSpPr>
        <p:spPr>
          <a:xfrm>
            <a:off x="685800" y="764373"/>
            <a:ext cx="10820400" cy="1293028"/>
          </a:xfrm>
        </p:spPr>
        <p:txBody>
          <a:bodyPr>
            <a:normAutofit/>
          </a:bodyPr>
          <a:lstStyle/>
          <a:p>
            <a:pPr algn="ctr"/>
            <a:r>
              <a:rPr lang="en-US" sz="4800" u="sng" dirty="0">
                <a:latin typeface="Calibri"/>
                <a:cs typeface="Times New Roman"/>
              </a:rPr>
              <a:t>WHY THIS PROJECT?</a:t>
            </a:r>
            <a:endParaRPr lang="en-IN" sz="4800" u="sng">
              <a:latin typeface="Calibri"/>
              <a:cs typeface="Times New Roman"/>
            </a:endParaRPr>
          </a:p>
        </p:txBody>
      </p:sp>
      <p:sp>
        <p:nvSpPr>
          <p:cNvPr id="3" name="Content Placeholder 2">
            <a:extLst>
              <a:ext uri="{FF2B5EF4-FFF2-40B4-BE49-F238E27FC236}">
                <a16:creationId xmlns:a16="http://schemas.microsoft.com/office/drawing/2014/main" id="{4D0A0739-60CD-457E-A610-B58BD1B834BD}"/>
              </a:ext>
            </a:extLst>
          </p:cNvPr>
          <p:cNvSpPr>
            <a:spLocks noGrp="1"/>
          </p:cNvSpPr>
          <p:nvPr>
            <p:ph idx="1"/>
          </p:nvPr>
        </p:nvSpPr>
        <p:spPr>
          <a:xfrm>
            <a:off x="1289649" y="2310678"/>
            <a:ext cx="9900250" cy="4024125"/>
          </a:xfrm>
        </p:spPr>
        <p:txBody>
          <a:bodyPr/>
          <a:lstStyle/>
          <a:p>
            <a:r>
              <a:rPr lang="en-US" dirty="0"/>
              <a:t>By using this project user can save their notes in online(database)</a:t>
            </a:r>
          </a:p>
          <a:p>
            <a:r>
              <a:rPr lang="en-US" dirty="0"/>
              <a:t>Notes created by users can only viewed by them</a:t>
            </a:r>
          </a:p>
          <a:p>
            <a:r>
              <a:rPr lang="en-US" dirty="0"/>
              <a:t>No unauthorized person(hackers) can view other users notes</a:t>
            </a:r>
          </a:p>
          <a:p>
            <a:r>
              <a:rPr lang="en-US" dirty="0"/>
              <a:t>It is achieved by using RSA algorithm</a:t>
            </a:r>
          </a:p>
        </p:txBody>
      </p:sp>
      <p:sp>
        <p:nvSpPr>
          <p:cNvPr id="4" name="TextBox 3">
            <a:extLst>
              <a:ext uri="{FF2B5EF4-FFF2-40B4-BE49-F238E27FC236}">
                <a16:creationId xmlns:a16="http://schemas.microsoft.com/office/drawing/2014/main" id="{6B3466F8-0AB7-436B-B478-07BDD6E7B79E}"/>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spTree>
    <p:extLst>
      <p:ext uri="{BB962C8B-B14F-4D97-AF65-F5344CB8AC3E}">
        <p14:creationId xmlns:p14="http://schemas.microsoft.com/office/powerpoint/2010/main" val="254073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0C226-6F89-45FF-95EE-473BC1ADD2D8}"/>
              </a:ext>
            </a:extLst>
          </p:cNvPr>
          <p:cNvSpPr>
            <a:spLocks noGrp="1"/>
          </p:cNvSpPr>
          <p:nvPr>
            <p:ph type="title"/>
          </p:nvPr>
        </p:nvSpPr>
        <p:spPr>
          <a:xfrm>
            <a:off x="700177" y="275543"/>
            <a:ext cx="10820400" cy="1293028"/>
          </a:xfrm>
        </p:spPr>
        <p:txBody>
          <a:bodyPr>
            <a:normAutofit/>
          </a:bodyPr>
          <a:lstStyle/>
          <a:p>
            <a:pPr algn="ctr"/>
            <a:r>
              <a:rPr lang="en-US" sz="4800" u="sng" dirty="0">
                <a:latin typeface="Calibri"/>
                <a:cs typeface="Times New Roman"/>
              </a:rPr>
              <a:t>PROGRAM DESCRIPTION</a:t>
            </a:r>
            <a:endParaRPr lang="en-IN" sz="4800" u="sng">
              <a:latin typeface="Calibri"/>
              <a:cs typeface="Times New Roman"/>
            </a:endParaRPr>
          </a:p>
        </p:txBody>
      </p:sp>
      <p:sp>
        <p:nvSpPr>
          <p:cNvPr id="3" name="Content Placeholder 2">
            <a:extLst>
              <a:ext uri="{FF2B5EF4-FFF2-40B4-BE49-F238E27FC236}">
                <a16:creationId xmlns:a16="http://schemas.microsoft.com/office/drawing/2014/main" id="{50B1FF48-459E-4B4F-A28D-AF24B2007AB0}"/>
              </a:ext>
            </a:extLst>
          </p:cNvPr>
          <p:cNvSpPr>
            <a:spLocks noGrp="1"/>
          </p:cNvSpPr>
          <p:nvPr>
            <p:ph idx="1"/>
          </p:nvPr>
        </p:nvSpPr>
        <p:spPr/>
        <p:txBody>
          <a:bodyPr vert="horz" lIns="91440" tIns="45720" rIns="91440" bIns="45720" rtlCol="0" anchor="t">
            <a:normAutofit/>
          </a:bodyPr>
          <a:lstStyle/>
          <a:p>
            <a:r>
              <a:rPr lang="en-US" dirty="0"/>
              <a:t>In this project we have used the programming languages like Python, MySQL and PHP.</a:t>
            </a:r>
            <a:endParaRPr lang="en-US" dirty="0">
              <a:cs typeface="Calibri"/>
            </a:endParaRPr>
          </a:p>
          <a:p>
            <a:r>
              <a:rPr lang="en-US" dirty="0">
                <a:cs typeface="Calibri"/>
              </a:rPr>
              <a:t>We have created a Web page for user to Register and Login.</a:t>
            </a:r>
          </a:p>
          <a:p>
            <a:r>
              <a:rPr lang="en-US" dirty="0">
                <a:cs typeface="Calibri"/>
              </a:rPr>
              <a:t>Once a user successfully registered he is free to create his notes on the website.</a:t>
            </a:r>
          </a:p>
          <a:p>
            <a:r>
              <a:rPr lang="en-US" dirty="0">
                <a:cs typeface="Calibri"/>
              </a:rPr>
              <a:t>The user password is encrypted with RSA, so no one can able to view the password.</a:t>
            </a:r>
          </a:p>
          <a:p>
            <a:r>
              <a:rPr lang="en-US" dirty="0">
                <a:cs typeface="Calibri"/>
              </a:rPr>
              <a:t>We have connected all the files(Local files and Database) using PHP and MySQL.</a:t>
            </a:r>
          </a:p>
          <a:p>
            <a:endParaRPr lang="en-IN" dirty="0">
              <a:cs typeface="Calibri" panose="020F0502020204030204"/>
            </a:endParaRPr>
          </a:p>
        </p:txBody>
      </p:sp>
      <p:sp>
        <p:nvSpPr>
          <p:cNvPr id="4" name="TextBox 3">
            <a:extLst>
              <a:ext uri="{FF2B5EF4-FFF2-40B4-BE49-F238E27FC236}">
                <a16:creationId xmlns:a16="http://schemas.microsoft.com/office/drawing/2014/main" id="{8640D85B-369F-4921-B18C-714A9F3919C1}"/>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spTree>
    <p:extLst>
      <p:ext uri="{BB962C8B-B14F-4D97-AF65-F5344CB8AC3E}">
        <p14:creationId xmlns:p14="http://schemas.microsoft.com/office/powerpoint/2010/main" val="2443102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48D75-93A8-4859-9487-E1212259DFAA}"/>
              </a:ext>
            </a:extLst>
          </p:cNvPr>
          <p:cNvSpPr>
            <a:spLocks noGrp="1"/>
          </p:cNvSpPr>
          <p:nvPr>
            <p:ph type="title"/>
          </p:nvPr>
        </p:nvSpPr>
        <p:spPr>
          <a:xfrm>
            <a:off x="2080404" y="218033"/>
            <a:ext cx="8031193" cy="1293028"/>
          </a:xfrm>
        </p:spPr>
        <p:txBody>
          <a:bodyPr>
            <a:normAutofit/>
          </a:bodyPr>
          <a:lstStyle/>
          <a:p>
            <a:r>
              <a:rPr lang="en-US" sz="4800" u="sng" dirty="0">
                <a:latin typeface="Calibri"/>
                <a:cs typeface="Times New Roman"/>
              </a:rPr>
              <a:t>RSA ALGORITHM FOR SECURITY</a:t>
            </a:r>
            <a:endParaRPr lang="en-IN" sz="4800" u="sng" dirty="0">
              <a:latin typeface="Calibri"/>
              <a:cs typeface="Times New Roman" panose="02020603050405020304" pitchFamily="18" charset="0"/>
            </a:endParaRPr>
          </a:p>
        </p:txBody>
      </p:sp>
      <p:sp>
        <p:nvSpPr>
          <p:cNvPr id="3" name="Content Placeholder 2">
            <a:extLst>
              <a:ext uri="{FF2B5EF4-FFF2-40B4-BE49-F238E27FC236}">
                <a16:creationId xmlns:a16="http://schemas.microsoft.com/office/drawing/2014/main" id="{975BE1D1-09C3-4A83-84C3-9374E93F2371}"/>
              </a:ext>
            </a:extLst>
          </p:cNvPr>
          <p:cNvSpPr>
            <a:spLocks noGrp="1"/>
          </p:cNvSpPr>
          <p:nvPr>
            <p:ph idx="1"/>
          </p:nvPr>
        </p:nvSpPr>
        <p:spPr>
          <a:xfrm>
            <a:off x="2074653" y="1897512"/>
            <a:ext cx="9250393" cy="3474320"/>
          </a:xfrm>
        </p:spPr>
        <p:txBody>
          <a:bodyPr/>
          <a:lstStyle/>
          <a:p>
            <a:r>
              <a:rPr lang="en-IN" dirty="0"/>
              <a:t>RSA – Rivest Shamir Adleman</a:t>
            </a:r>
          </a:p>
          <a:p>
            <a:r>
              <a:rPr lang="en-IN" dirty="0"/>
              <a:t>It uses public key for encryption of the data</a:t>
            </a:r>
          </a:p>
          <a:p>
            <a:r>
              <a:rPr lang="en-IN" dirty="0"/>
              <a:t>Private key is used  for decrypting the data</a:t>
            </a:r>
          </a:p>
          <a:p>
            <a:r>
              <a:rPr lang="en-IN" dirty="0"/>
              <a:t>Passwords stored in the database are hided for unauthorized users(like hackers)</a:t>
            </a:r>
          </a:p>
          <a:p>
            <a:r>
              <a:rPr lang="en-IN" dirty="0"/>
              <a:t>Only respective user can view the data</a:t>
            </a:r>
          </a:p>
        </p:txBody>
      </p:sp>
      <p:sp>
        <p:nvSpPr>
          <p:cNvPr id="4" name="TextBox 3">
            <a:extLst>
              <a:ext uri="{FF2B5EF4-FFF2-40B4-BE49-F238E27FC236}">
                <a16:creationId xmlns:a16="http://schemas.microsoft.com/office/drawing/2014/main" id="{8630EAB4-F40E-49C2-A5AF-A8B003F13F85}"/>
              </a:ext>
            </a:extLst>
          </p:cNvPr>
          <p:cNvSpPr txBox="1"/>
          <p:nvPr/>
        </p:nvSpPr>
        <p:spPr>
          <a:xfrm>
            <a:off x="379828" y="6093627"/>
            <a:ext cx="11690251" cy="369332"/>
          </a:xfrm>
          <a:prstGeom prst="rect">
            <a:avLst/>
          </a:prstGeom>
          <a:noFill/>
        </p:spPr>
        <p:txBody>
          <a:bodyPr wrap="square" lIns="91440" tIns="45720" rIns="91440" bIns="45720" rtlCol="0" anchor="t">
            <a:spAutoFit/>
          </a:bodyPr>
          <a:lstStyle/>
          <a:p>
            <a:r>
              <a:rPr lang="en-US" dirty="0"/>
              <a:t>Title: Text Editor with Password Security      Done by: Dinesh Kumar D               Sanjay Kumar B                   Viknesh K T</a:t>
            </a:r>
          </a:p>
        </p:txBody>
      </p:sp>
    </p:spTree>
    <p:extLst>
      <p:ext uri="{BB962C8B-B14F-4D97-AF65-F5344CB8AC3E}">
        <p14:creationId xmlns:p14="http://schemas.microsoft.com/office/powerpoint/2010/main" val="19347209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134</TotalTime>
  <Words>834</Words>
  <Application>Microsoft Office PowerPoint</Application>
  <PresentationFormat>Widescreen</PresentationFormat>
  <Paragraphs>72</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Times New Roman</vt:lpstr>
      <vt:lpstr>Office Theme</vt:lpstr>
      <vt:lpstr>MINI PROJECT</vt:lpstr>
      <vt:lpstr>TEXT EDITOR WITH PASSWORD SECURITY</vt:lpstr>
      <vt:lpstr>PROJECT DONE BY</vt:lpstr>
      <vt:lpstr>PROGRAMMING LANGUAGES USED</vt:lpstr>
      <vt:lpstr>TOOLS USED</vt:lpstr>
      <vt:lpstr>ABSTRACT</vt:lpstr>
      <vt:lpstr>WHY THIS PROJECT?</vt:lpstr>
      <vt:lpstr>PROGRAM DESCRIPTION</vt:lpstr>
      <vt:lpstr>RSA ALGORITHM FOR SECURITY</vt:lpstr>
      <vt:lpstr>STEPS FOR ENCRYPTION AND  DECRYPTION</vt:lpstr>
      <vt:lpstr>                    LOOK UP OF THE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MINI PROJECT</dc:title>
  <dc:creator>hareesh singh.R</dc:creator>
  <cp:lastModifiedBy>Sanjay kumar B</cp:lastModifiedBy>
  <cp:revision>307</cp:revision>
  <dcterms:created xsi:type="dcterms:W3CDTF">2022-04-27T13:30:45Z</dcterms:created>
  <dcterms:modified xsi:type="dcterms:W3CDTF">2022-06-22T16:49:19Z</dcterms:modified>
</cp:coreProperties>
</file>

<file path=docProps/thumbnail.jpeg>
</file>